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GFS Didot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FSDidot-regular.fntdata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10" Type="http://schemas.openxmlformats.org/officeDocument/2006/relationships/image" Target="../media/image9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1348" y="928525"/>
            <a:ext cx="2401325" cy="240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letra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0221" y="3594698"/>
            <a:ext cx="2503575" cy="4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805375" y="8363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625425" y="1852800"/>
            <a:ext cx="5893200" cy="143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s" sz="4900" u="none" cap="none" strike="noStrik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Funciones Principales</a:t>
            </a:r>
            <a:endParaRPr b="0" i="0" sz="49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588225" y="341975"/>
            <a:ext cx="80982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Búsqueda</a:t>
            </a:r>
            <a:endParaRPr b="1" i="0" sz="2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551" y="911375"/>
            <a:ext cx="2233024" cy="39906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3"/>
          <p:cNvSpPr txBox="1"/>
          <p:nvPr/>
        </p:nvSpPr>
        <p:spPr>
          <a:xfrm>
            <a:off x="441400" y="911375"/>
            <a:ext cx="5939700" cy="399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📚</a:t>
            </a: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 ¿Qué permite hacer?</a:t>
            </a:r>
            <a:endParaRPr b="1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Consultar hechos históricos relevantes a partir de una fecha    concreta. 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🔎 ¿Cómo funciona?</a:t>
            </a:r>
            <a:endParaRPr b="1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El usuario selecciona una fecha como criterio de búsqueda (por ejemplo, año 1945).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Después, debe seleccionar al menos un categoría de las 6 que dispone la app. 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La IA realiza la búsqueda y devuelve el hecho histórico en formato estructurado y lo muestra al usuario.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7075" y="904948"/>
            <a:ext cx="2289125" cy="407452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4"/>
          <p:cNvSpPr txBox="1"/>
          <p:nvPr/>
        </p:nvSpPr>
        <p:spPr>
          <a:xfrm>
            <a:off x="441400" y="911375"/>
            <a:ext cx="5939700" cy="3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41400" y="911375"/>
            <a:ext cx="5939700" cy="399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📚 ¿Qué permite hacer?</a:t>
            </a:r>
            <a:endParaRPr b="1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Ofrece al usuario un test de 10 preguntas sobre países, generadas en tiempo real por inteligencia artificial.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🔎 ¿Cómo funciona?</a:t>
            </a:r>
            <a:endParaRPr b="1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El usuario elige un continente y dentro de este selecciona el país.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La IA genera 10 preguntas con 4 opciones y una única respuesta correcta.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El usuario responde cada pregunta y al final recibe su puntuación, añadiéndose a su historial del quiz. 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588225" y="341975"/>
            <a:ext cx="80982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Quiz</a:t>
            </a:r>
            <a:endParaRPr b="1" i="0" sz="2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552" y="922505"/>
            <a:ext cx="2233025" cy="397954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25"/>
          <p:cNvSpPr txBox="1"/>
          <p:nvPr/>
        </p:nvSpPr>
        <p:spPr>
          <a:xfrm>
            <a:off x="441400" y="911375"/>
            <a:ext cx="5939700" cy="399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📚</a:t>
            </a: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 ¿Qué permite hacer?</a:t>
            </a:r>
            <a:endParaRPr b="1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Informar de las noticias relevantes de ese día actual.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🔎 ¿Cómo funciona?</a:t>
            </a:r>
            <a:endParaRPr b="1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El usuario entra en “Noticias” y se hace una consulta a los periódicos digitales para recopilar la información.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Genera 3 noticias que van actualizando por una más reciente a esa hora actual.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Opción de bajar y subir para una mejor lectura de las noticias.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88225" y="341975"/>
            <a:ext cx="80982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Noticias</a:t>
            </a:r>
            <a:endParaRPr b="1" i="0" sz="2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7531" y="911375"/>
            <a:ext cx="2249046" cy="39906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p26"/>
          <p:cNvSpPr txBox="1"/>
          <p:nvPr/>
        </p:nvSpPr>
        <p:spPr>
          <a:xfrm>
            <a:off x="441400" y="911375"/>
            <a:ext cx="5939700" cy="399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📚</a:t>
            </a: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 ¿Qué permite hacer?</a:t>
            </a:r>
            <a:endParaRPr b="1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Realizar una pregunta con un país al azar cada 24 horas.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🔎 ¿Cómo funciona?</a:t>
            </a:r>
            <a:endParaRPr b="1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El usuario pulsa el botón de “Comenzar Reto Diario” para generar una pregunta aleatoria.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La IA realiza una pregunta con 4 respuestas según los parámetros dados.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Al acertar la pregunta el contador aumenta subiendo tu racha, al fallar, bajará a 0 de nuevo perdiendo la recha.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588225" y="341975"/>
            <a:ext cx="80982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Reto</a:t>
            </a:r>
            <a:endParaRPr b="1" i="0" sz="2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805375" y="8363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1585800" y="1852800"/>
            <a:ext cx="5893200" cy="143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s" sz="4900" u="none" cap="none" strike="noStrik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Conclusión</a:t>
            </a:r>
            <a:endParaRPr b="0" i="0" sz="49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647475" y="847975"/>
            <a:ext cx="4329600" cy="404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s" sz="1500" u="none" cap="none" strike="noStrik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rPr>
              <a:t>💡 </a:t>
            </a: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¿Por qué elegir nuestra app?</a:t>
            </a:r>
            <a:endParaRPr b="1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GFS Didot"/>
              <a:buChar char="●"/>
            </a:pPr>
            <a:r>
              <a:rPr b="1" i="0" lang="es" sz="13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Una experiencia de aprendizaje única, impulsada por IA:</a:t>
            </a:r>
            <a:endParaRPr b="0" i="0" sz="13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🤖 Tecnología avanzada</a:t>
            </a:r>
            <a:b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r>
              <a:rPr b="0" i="0" lang="es" sz="13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Nos conectamos con APIs de inteligencia artificial, API REST a Supabase y formatos JSON para ofrecer una experiencia en tiempo real, inteligente y optimizada.</a:t>
            </a:r>
            <a:endParaRPr b="0" i="0" sz="13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🧠 Aprender jugando</a:t>
            </a:r>
            <a:b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r>
              <a:rPr b="0" i="0" lang="es" sz="13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Desde retos diarios que mejoran tu racha hasta quizzes de países y eventos históricos: el aprendizaje se vuelve adictivo.</a:t>
            </a:r>
            <a:endParaRPr b="0" i="0" sz="13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🎨 Diseñada para ti</a:t>
            </a:r>
            <a:b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r>
              <a:rPr b="0" i="0" lang="es" sz="13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Interfaz intuitiva, rápida y en constante evolución para que siempre tengas algo nuevo que descubrir.</a:t>
            </a:r>
            <a:endParaRPr b="1" i="0" sz="13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588225" y="341975"/>
            <a:ext cx="80982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Conclusión</a:t>
            </a:r>
            <a:endParaRPr b="1" i="0" sz="2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5650" y="1341650"/>
            <a:ext cx="3690275" cy="24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625425" y="1852800"/>
            <a:ext cx="5893200" cy="143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s" sz="4900" u="none" cap="none" strike="noStrik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 ¿Qué es </a:t>
            </a:r>
            <a:endParaRPr b="0" i="0" sz="49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s" sz="4900" u="none" cap="none" strike="noStrik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Histor-IA?</a:t>
            </a:r>
            <a:endParaRPr b="0" i="0" sz="49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588225" y="341975"/>
            <a:ext cx="80982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¿Qué es?</a:t>
            </a:r>
            <a:endParaRPr b="1" i="0" sz="2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174650" y="1810875"/>
            <a:ext cx="4248000" cy="126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Nuestra app es una plataforma interactiva de aprendizaje que se conecta con una </a:t>
            </a: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API a un modelo de inteligencia artificial</a:t>
            </a: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 para ofrecer contenido personalizado y dinámico según la interacción del usuario.</a:t>
            </a:r>
            <a:endParaRPr b="0" i="0" sz="1500" u="none" cap="none" strike="noStrike">
              <a:solidFill>
                <a:schemeClr val="lt1"/>
              </a:solidFill>
              <a:highlight>
                <a:schemeClr val="dk1"/>
              </a:highlight>
              <a:latin typeface="GFS Didot"/>
              <a:ea typeface="GFS Didot"/>
              <a:cs typeface="GFS Didot"/>
              <a:sym typeface="GFS Dido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17239"/>
          <a:stretch/>
        </p:blipFill>
        <p:spPr>
          <a:xfrm>
            <a:off x="6171450" y="1915638"/>
            <a:ext cx="2364401" cy="26753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236325" y="341975"/>
            <a:ext cx="1070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s" sz="4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4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805375" y="8363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548900" y="1997550"/>
            <a:ext cx="6046200" cy="114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s" sz="4900" u="none" cap="none" strike="noStrike">
                <a:solidFill>
                  <a:srgbClr val="F8FAFF"/>
                </a:solidFill>
                <a:latin typeface="GFS Didot"/>
                <a:ea typeface="GFS Didot"/>
                <a:cs typeface="GFS Didot"/>
                <a:sym typeface="GFS Didot"/>
              </a:rPr>
              <a:t>Idiomas soportados</a:t>
            </a:r>
            <a:endParaRPr b="0" i="0" sz="49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588225" y="341975"/>
            <a:ext cx="8098200" cy="93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1" i="0" lang="es" sz="4900" u="none" cap="none" strike="noStrike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🌍 </a:t>
            </a:r>
            <a:r>
              <a:rPr b="1" i="0" lang="es" sz="2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Experiencia global, sin barreras de idioma</a:t>
            </a:r>
            <a:endParaRPr b="1" i="0" sz="2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174650" y="1810875"/>
            <a:ext cx="4248000" cy="126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F8FAFF"/>
              </a:buClr>
              <a:buSzPts val="1500"/>
              <a:buFont typeface="Roboto"/>
              <a:buChar char="●"/>
            </a:pPr>
            <a:r>
              <a:rPr b="0" i="0" lang="es" sz="1500" u="none" cap="none" strike="noStrike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Soporte bilingüe (español/inglés) con escalabilidad para más idiomas.</a:t>
            </a:r>
            <a:endParaRPr b="0" i="0" sz="1500" u="none" cap="none" strike="noStrike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FAFF"/>
              </a:buClr>
              <a:buSzPts val="1500"/>
              <a:buFont typeface="Roboto"/>
              <a:buChar char="●"/>
            </a:pPr>
            <a:r>
              <a:rPr b="0" i="0" lang="es" sz="1500" u="none" cap="none" strike="noStrike">
                <a:solidFill>
                  <a:srgbClr val="F8FAFF"/>
                </a:solidFill>
                <a:latin typeface="Roboto"/>
                <a:ea typeface="Roboto"/>
                <a:cs typeface="Roboto"/>
                <a:sym typeface="Roboto"/>
              </a:rPr>
              <a:t>Las preguntas/respuestas generadas por la API (OpenRouter) se adaptan al idioma seleccionado.</a:t>
            </a:r>
            <a:endParaRPr b="0" i="0" sz="1500" u="none" cap="none" strike="noStrike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8FA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6825" y="1851875"/>
            <a:ext cx="2491174" cy="249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805375" y="8363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625425" y="1852800"/>
            <a:ext cx="5893200" cy="143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s" sz="4900" u="none" cap="none" strike="noStrik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Tecnologías Utilizadas</a:t>
            </a:r>
            <a:endParaRPr b="0" i="0" sz="49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" y="1231750"/>
            <a:ext cx="3962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1693688"/>
            <a:ext cx="396200" cy="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963" y="2257588"/>
            <a:ext cx="294550" cy="2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539" y="2719825"/>
            <a:ext cx="345376" cy="25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500" y="3154050"/>
            <a:ext cx="345375" cy="3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9125" y="3604025"/>
            <a:ext cx="396201" cy="39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9913" y="4101350"/>
            <a:ext cx="294550" cy="2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588225" y="341975"/>
            <a:ext cx="80982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Tecnologías Utilizadas</a:t>
            </a:r>
            <a:endParaRPr b="1" i="0" sz="2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961950" y="1223150"/>
            <a:ext cx="8066400" cy="337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Python		Lenguaje de programación principal del proyecto.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Kivy			Framework para interfaces gráficas multiplataforma.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OpenRouter	Plataforma para conectar con modelos de IA como DeepSeek.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DeepSeek		Modelo de lenguaje utilizado para generar preguntas.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Supabase		Backend como servicio para base de datos, autenticación y API REST.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SQLite		Base de datos local utilizada en quizzes.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JSON			Formato estándar de datos para intercambios entre cliente y servidor.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805375" y="836350"/>
            <a:ext cx="41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1625425" y="1852800"/>
            <a:ext cx="5893200" cy="143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b="0" i="0" lang="es" sz="4900" u="none" cap="none" strike="noStrik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¿Qué necesidad resuelve?</a:t>
            </a:r>
            <a:endParaRPr b="0" i="0" sz="4900" u="none" cap="none" strike="noStrike">
              <a:solidFill>
                <a:srgbClr val="FFFFFF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 title="fond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437750" y="1080675"/>
            <a:ext cx="4541700" cy="35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🎯 Necesidad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Muchos estudiantes y curiosos de la historia y la geografía se enfrentan a: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838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Contenidos aburridos o poco dinámicos.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838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Falta de retroalimentación inmediata.</a:t>
            </a:r>
            <a:b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</a:b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-323850" lvl="0" marL="838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FS Didot"/>
              <a:buChar char="●"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Dificultad para encontrar materiales adaptados a su idioma o nivel.</a:t>
            </a:r>
            <a:endParaRPr b="0" i="0" sz="1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4917025" y="1080675"/>
            <a:ext cx="3531600" cy="336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✅ Nuestra solución</a:t>
            </a:r>
            <a:endParaRPr b="1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Histor-IA es una aplicación multiplataforma que utiliza inteligencia artificial para consultar acontecimientos históricos y  generar cuestionarios dinámicos, multilingües y personalizados sobre historia y geografía.</a:t>
            </a:r>
            <a:br>
              <a:rPr b="0" i="0" lang="e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588225" y="341975"/>
            <a:ext cx="8098200" cy="56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chemeClr val="lt1"/>
                </a:solidFill>
                <a:latin typeface="GFS Didot"/>
                <a:ea typeface="GFS Didot"/>
                <a:cs typeface="GFS Didot"/>
                <a:sym typeface="GFS Didot"/>
              </a:rPr>
              <a:t>¿Qué necesidad resuelve?</a:t>
            </a:r>
            <a:endParaRPr b="1" i="0" sz="2500" u="none" cap="none" strike="noStrike">
              <a:solidFill>
                <a:schemeClr val="lt1"/>
              </a:solidFill>
              <a:latin typeface="GFS Didot"/>
              <a:ea typeface="GFS Didot"/>
              <a:cs typeface="GFS Didot"/>
              <a:sym typeface="GFS Dido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